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6800" cy="30279975"/>
  <p:notesSz cx="6858000" cy="9945688"/>
  <p:defaultTextStyle>
    <a:defPPr>
      <a:defRPr lang="ja-JP"/>
    </a:defPPr>
    <a:lvl1pPr marL="0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1pPr>
    <a:lvl2pPr marL="1296502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2pPr>
    <a:lvl3pPr marL="2593004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3pPr>
    <a:lvl4pPr marL="3889507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4pPr>
    <a:lvl5pPr marL="5186009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5pPr>
    <a:lvl6pPr marL="6482512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6pPr>
    <a:lvl7pPr marL="7779013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7pPr>
    <a:lvl8pPr marL="9075516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8pPr>
    <a:lvl9pPr marL="10372018" algn="l" defTabSz="2593004" rtl="0" eaLnBrk="1" latinLnBrk="0" hangingPunct="1">
      <a:defRPr kumimoji="1"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2224" y="280"/>
      </p:cViewPr>
      <p:guideLst>
        <p:guide orient="horz" pos="9538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4012" y="9406422"/>
            <a:ext cx="18178781" cy="649057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8022" y="17158653"/>
            <a:ext cx="14970761" cy="77382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9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93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89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86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82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79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075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372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2736474" y="8915773"/>
            <a:ext cx="13262785" cy="18989469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48114" y="8915773"/>
            <a:ext cx="39431912" cy="18989469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9411" y="19457691"/>
            <a:ext cx="18178781" cy="6013939"/>
          </a:xfrm>
        </p:spPr>
        <p:txBody>
          <a:bodyPr anchor="t"/>
          <a:lstStyle>
            <a:lvl1pPr algn="l">
              <a:defRPr sz="113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89411" y="12833949"/>
            <a:ext cx="18178781" cy="6623742"/>
          </a:xfrm>
        </p:spPr>
        <p:txBody>
          <a:bodyPr anchor="b"/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296502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59300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88950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18600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48251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77901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07551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37201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48113" y="51931562"/>
            <a:ext cx="26347350" cy="146878905"/>
          </a:xfrm>
        </p:spPr>
        <p:txBody>
          <a:bodyPr/>
          <a:lstStyle>
            <a:lvl1pPr>
              <a:defRPr sz="8000"/>
            </a:lvl1pPr>
            <a:lvl2pPr>
              <a:defRPr sz="68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651909" y="51931562"/>
            <a:ext cx="26347350" cy="146878905"/>
          </a:xfrm>
        </p:spPr>
        <p:txBody>
          <a:bodyPr/>
          <a:lstStyle>
            <a:lvl1pPr>
              <a:defRPr sz="8000"/>
            </a:lvl1pPr>
            <a:lvl2pPr>
              <a:defRPr sz="68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342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9343" y="6777953"/>
            <a:ext cx="9449550" cy="282472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96502" indent="0">
              <a:buNone/>
              <a:defRPr sz="5700" b="1"/>
            </a:lvl2pPr>
            <a:lvl3pPr marL="2593004" indent="0">
              <a:buNone/>
              <a:defRPr sz="5200" b="1"/>
            </a:lvl3pPr>
            <a:lvl4pPr marL="3889507" indent="0">
              <a:buNone/>
              <a:defRPr sz="4500" b="1"/>
            </a:lvl4pPr>
            <a:lvl5pPr marL="5186009" indent="0">
              <a:buNone/>
              <a:defRPr sz="4500" b="1"/>
            </a:lvl5pPr>
            <a:lvl6pPr marL="6482512" indent="0">
              <a:buNone/>
              <a:defRPr sz="4500" b="1"/>
            </a:lvl6pPr>
            <a:lvl7pPr marL="7779013" indent="0">
              <a:buNone/>
              <a:defRPr sz="4500" b="1"/>
            </a:lvl7pPr>
            <a:lvl8pPr marL="9075516" indent="0">
              <a:buNone/>
              <a:defRPr sz="4500" b="1"/>
            </a:lvl8pPr>
            <a:lvl9pPr marL="10372018" indent="0">
              <a:buNone/>
              <a:defRPr sz="4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069343" y="9602680"/>
            <a:ext cx="9449550" cy="17446035"/>
          </a:xfrm>
        </p:spPr>
        <p:txBody>
          <a:bodyPr/>
          <a:lstStyle>
            <a:lvl1pPr>
              <a:defRPr sz="6800"/>
            </a:lvl1pPr>
            <a:lvl2pPr>
              <a:defRPr sz="5700"/>
            </a:lvl2pPr>
            <a:lvl3pPr>
              <a:defRPr sz="52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864201" y="6777953"/>
            <a:ext cx="9453262" cy="282472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96502" indent="0">
              <a:buNone/>
              <a:defRPr sz="5700" b="1"/>
            </a:lvl2pPr>
            <a:lvl3pPr marL="2593004" indent="0">
              <a:buNone/>
              <a:defRPr sz="5200" b="1"/>
            </a:lvl3pPr>
            <a:lvl4pPr marL="3889507" indent="0">
              <a:buNone/>
              <a:defRPr sz="4500" b="1"/>
            </a:lvl4pPr>
            <a:lvl5pPr marL="5186009" indent="0">
              <a:buNone/>
              <a:defRPr sz="4500" b="1"/>
            </a:lvl5pPr>
            <a:lvl6pPr marL="6482512" indent="0">
              <a:buNone/>
              <a:defRPr sz="4500" b="1"/>
            </a:lvl6pPr>
            <a:lvl7pPr marL="7779013" indent="0">
              <a:buNone/>
              <a:defRPr sz="4500" b="1"/>
            </a:lvl7pPr>
            <a:lvl8pPr marL="9075516" indent="0">
              <a:buNone/>
              <a:defRPr sz="4500" b="1"/>
            </a:lvl8pPr>
            <a:lvl9pPr marL="10372018" indent="0">
              <a:buNone/>
              <a:defRPr sz="4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0864201" y="9602680"/>
            <a:ext cx="9453262" cy="17446035"/>
          </a:xfrm>
        </p:spPr>
        <p:txBody>
          <a:bodyPr/>
          <a:lstStyle>
            <a:lvl1pPr>
              <a:defRPr sz="6800"/>
            </a:lvl1pPr>
            <a:lvl2pPr>
              <a:defRPr sz="5700"/>
            </a:lvl2pPr>
            <a:lvl3pPr>
              <a:defRPr sz="52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344" y="1205591"/>
            <a:ext cx="7036111" cy="5130773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61646" y="1205597"/>
            <a:ext cx="11955816" cy="25843120"/>
          </a:xfrm>
        </p:spPr>
        <p:txBody>
          <a:bodyPr/>
          <a:lstStyle>
            <a:lvl1pPr>
              <a:defRPr sz="9000"/>
            </a:lvl1pPr>
            <a:lvl2pPr>
              <a:defRPr sz="8000"/>
            </a:lvl2pPr>
            <a:lvl3pPr>
              <a:defRPr sz="68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69344" y="6336370"/>
            <a:ext cx="7036111" cy="20712347"/>
          </a:xfrm>
        </p:spPr>
        <p:txBody>
          <a:bodyPr/>
          <a:lstStyle>
            <a:lvl1pPr marL="0" indent="0">
              <a:buNone/>
              <a:defRPr sz="4000"/>
            </a:lvl1pPr>
            <a:lvl2pPr marL="1296502" indent="0">
              <a:buNone/>
              <a:defRPr sz="3500"/>
            </a:lvl2pPr>
            <a:lvl3pPr marL="2593004" indent="0">
              <a:buNone/>
              <a:defRPr sz="2900"/>
            </a:lvl3pPr>
            <a:lvl4pPr marL="3889507" indent="0">
              <a:buNone/>
              <a:defRPr sz="2500"/>
            </a:lvl4pPr>
            <a:lvl5pPr marL="5186009" indent="0">
              <a:buNone/>
              <a:defRPr sz="2500"/>
            </a:lvl5pPr>
            <a:lvl6pPr marL="6482512" indent="0">
              <a:buNone/>
              <a:defRPr sz="2500"/>
            </a:lvl6pPr>
            <a:lvl7pPr marL="7779013" indent="0">
              <a:buNone/>
              <a:defRPr sz="2500"/>
            </a:lvl7pPr>
            <a:lvl8pPr marL="9075516" indent="0">
              <a:buNone/>
              <a:defRPr sz="2500"/>
            </a:lvl8pPr>
            <a:lvl9pPr marL="10372018" indent="0">
              <a:buNone/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1964" y="21195987"/>
            <a:ext cx="12832080" cy="2502305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191964" y="2705573"/>
            <a:ext cx="12832080" cy="18167985"/>
          </a:xfrm>
        </p:spPr>
        <p:txBody>
          <a:bodyPr/>
          <a:lstStyle>
            <a:lvl1pPr marL="0" indent="0">
              <a:buNone/>
              <a:defRPr sz="9000"/>
            </a:lvl1pPr>
            <a:lvl2pPr marL="1296502" indent="0">
              <a:buNone/>
              <a:defRPr sz="8000"/>
            </a:lvl2pPr>
            <a:lvl3pPr marL="2593004" indent="0">
              <a:buNone/>
              <a:defRPr sz="6800"/>
            </a:lvl3pPr>
            <a:lvl4pPr marL="3889507" indent="0">
              <a:buNone/>
              <a:defRPr sz="5700"/>
            </a:lvl4pPr>
            <a:lvl5pPr marL="5186009" indent="0">
              <a:buNone/>
              <a:defRPr sz="5700"/>
            </a:lvl5pPr>
            <a:lvl6pPr marL="6482512" indent="0">
              <a:buNone/>
              <a:defRPr sz="5700"/>
            </a:lvl6pPr>
            <a:lvl7pPr marL="7779013" indent="0">
              <a:buNone/>
              <a:defRPr sz="5700"/>
            </a:lvl7pPr>
            <a:lvl8pPr marL="9075516" indent="0">
              <a:buNone/>
              <a:defRPr sz="5700"/>
            </a:lvl8pPr>
            <a:lvl9pPr marL="10372018" indent="0">
              <a:buNone/>
              <a:defRPr sz="5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191964" y="23698291"/>
            <a:ext cx="12832080" cy="3553689"/>
          </a:xfrm>
        </p:spPr>
        <p:txBody>
          <a:bodyPr/>
          <a:lstStyle>
            <a:lvl1pPr marL="0" indent="0">
              <a:buNone/>
              <a:defRPr sz="4000"/>
            </a:lvl1pPr>
            <a:lvl2pPr marL="1296502" indent="0">
              <a:buNone/>
              <a:defRPr sz="3500"/>
            </a:lvl2pPr>
            <a:lvl3pPr marL="2593004" indent="0">
              <a:buNone/>
              <a:defRPr sz="2900"/>
            </a:lvl3pPr>
            <a:lvl4pPr marL="3889507" indent="0">
              <a:buNone/>
              <a:defRPr sz="2500"/>
            </a:lvl4pPr>
            <a:lvl5pPr marL="5186009" indent="0">
              <a:buNone/>
              <a:defRPr sz="2500"/>
            </a:lvl5pPr>
            <a:lvl6pPr marL="6482512" indent="0">
              <a:buNone/>
              <a:defRPr sz="2500"/>
            </a:lvl6pPr>
            <a:lvl7pPr marL="7779013" indent="0">
              <a:buNone/>
              <a:defRPr sz="2500"/>
            </a:lvl7pPr>
            <a:lvl8pPr marL="9075516" indent="0">
              <a:buNone/>
              <a:defRPr sz="2500"/>
            </a:lvl8pPr>
            <a:lvl9pPr marL="10372018" indent="0">
              <a:buNone/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069342" y="1212604"/>
            <a:ext cx="19248120" cy="5046663"/>
          </a:xfrm>
          <a:prstGeom prst="rect">
            <a:avLst/>
          </a:prstGeom>
        </p:spPr>
        <p:txBody>
          <a:bodyPr vert="horz" lIns="259300" tIns="129651" rIns="259300" bIns="129651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9342" y="7065331"/>
            <a:ext cx="19248120" cy="19983383"/>
          </a:xfrm>
          <a:prstGeom prst="rect">
            <a:avLst/>
          </a:prstGeom>
        </p:spPr>
        <p:txBody>
          <a:bodyPr vert="horz" lIns="259300" tIns="129651" rIns="259300" bIns="12965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69342" y="28065057"/>
            <a:ext cx="4990253" cy="1612128"/>
          </a:xfrm>
          <a:prstGeom prst="rect">
            <a:avLst/>
          </a:prstGeom>
        </p:spPr>
        <p:txBody>
          <a:bodyPr vert="horz" lIns="259300" tIns="129651" rIns="259300" bIns="129651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07157" y="28065057"/>
            <a:ext cx="6772487" cy="1612128"/>
          </a:xfrm>
          <a:prstGeom prst="rect">
            <a:avLst/>
          </a:prstGeom>
        </p:spPr>
        <p:txBody>
          <a:bodyPr vert="horz" lIns="259300" tIns="129651" rIns="259300" bIns="129651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5327210" y="28065057"/>
            <a:ext cx="4990253" cy="1612128"/>
          </a:xfrm>
          <a:prstGeom prst="rect">
            <a:avLst/>
          </a:prstGeom>
        </p:spPr>
        <p:txBody>
          <a:bodyPr vert="horz" lIns="259300" tIns="129651" rIns="259300" bIns="129651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93004" rtl="0" eaLnBrk="1" latinLnBrk="0" hangingPunct="1">
        <a:spcBef>
          <a:spcPct val="0"/>
        </a:spcBef>
        <a:buNone/>
        <a:defRPr kumimoji="1" sz="1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2378" indent="-972378" algn="l" defTabSz="2593004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106816" indent="-810315" algn="l" defTabSz="2593004" rtl="0" eaLnBrk="1" latinLnBrk="0" hangingPunct="1">
        <a:spcBef>
          <a:spcPct val="20000"/>
        </a:spcBef>
        <a:buFont typeface="Arial" pitchFamily="34" charset="0"/>
        <a:buChar char="–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241255" indent="-648250" algn="l" defTabSz="2593004" rtl="0" eaLnBrk="1" latinLnBrk="0" hangingPunct="1">
        <a:spcBef>
          <a:spcPct val="20000"/>
        </a:spcBef>
        <a:buFont typeface="Arial" pitchFamily="34" charset="0"/>
        <a:buChar char="•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758" indent="-648250" algn="l" defTabSz="2593004" rtl="0" eaLnBrk="1" latinLnBrk="0" hangingPunct="1">
        <a:spcBef>
          <a:spcPct val="20000"/>
        </a:spcBef>
        <a:buFont typeface="Arial" pitchFamily="34" charset="0"/>
        <a:buChar char="–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34260" indent="-648250" algn="l" defTabSz="2593004" rtl="0" eaLnBrk="1" latinLnBrk="0" hangingPunct="1">
        <a:spcBef>
          <a:spcPct val="20000"/>
        </a:spcBef>
        <a:buFont typeface="Arial" pitchFamily="34" charset="0"/>
        <a:buChar char="»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30762" indent="-648250" algn="l" defTabSz="2593004" rtl="0" eaLnBrk="1" latinLnBrk="0" hangingPunct="1">
        <a:spcBef>
          <a:spcPct val="20000"/>
        </a:spcBef>
        <a:buFont typeface="Arial" pitchFamily="34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427264" indent="-648250" algn="l" defTabSz="2593004" rtl="0" eaLnBrk="1" latinLnBrk="0" hangingPunct="1">
        <a:spcBef>
          <a:spcPct val="20000"/>
        </a:spcBef>
        <a:buFont typeface="Arial" pitchFamily="34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9723767" indent="-648250" algn="l" defTabSz="2593004" rtl="0" eaLnBrk="1" latinLnBrk="0" hangingPunct="1">
        <a:spcBef>
          <a:spcPct val="20000"/>
        </a:spcBef>
        <a:buFont typeface="Arial" pitchFamily="34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020269" indent="-648250" algn="l" defTabSz="2593004" rtl="0" eaLnBrk="1" latinLnBrk="0" hangingPunct="1">
        <a:spcBef>
          <a:spcPct val="20000"/>
        </a:spcBef>
        <a:buFont typeface="Arial" pitchFamily="34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296502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593004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889507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186009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82512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779013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075516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372018" algn="l" defTabSz="2593004" rtl="0" eaLnBrk="1" latinLnBrk="0" hangingPunct="1"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2142672" y="11110441"/>
            <a:ext cx="14401600" cy="9837662"/>
            <a:chOff x="22142672" y="11110441"/>
            <a:chExt cx="14401600" cy="983766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22142672" y="11110441"/>
              <a:ext cx="11520000" cy="10772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ja-JP" sz="7000" b="1" dirty="0">
                  <a:latin typeface="ＭＳ ゴシック" pitchFamily="49" charset="-128"/>
                  <a:ea typeface="ＭＳ ゴシック" pitchFamily="49" charset="-128"/>
                </a:rPr>
                <a:t>A1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2142672" y="12636889"/>
              <a:ext cx="11520000" cy="4320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0" tIns="540000" rIns="0" bIns="540000" rtlCol="0">
              <a:spAutoFit/>
            </a:bodyPr>
            <a:lstStyle/>
            <a:p>
              <a:pPr algn="ctr"/>
              <a:r>
                <a:rPr lang="ja-JP" altLang="en-US" sz="7000">
                  <a:latin typeface="ＭＳ ゴシック" pitchFamily="49" charset="-128"/>
                  <a:ea typeface="ＭＳ ゴシック" pitchFamily="49" charset="-128"/>
                </a:rPr>
                <a:t>ページ設定</a:t>
              </a:r>
              <a:r>
                <a:rPr lang="en-US" altLang="ja-JP" sz="7000" b="1" baseline="40000">
                  <a:latin typeface="ＭＳ ゴシック" pitchFamily="49" charset="-128"/>
                  <a:ea typeface="ＭＳ ゴシック" pitchFamily="49" charset="-128"/>
                </a:rPr>
                <a:t>※</a:t>
              </a:r>
              <a:endParaRPr lang="en-US" altLang="ja-JP" sz="7000">
                <a:latin typeface="ＭＳ ゴシック" pitchFamily="49" charset="-128"/>
                <a:ea typeface="ＭＳ ゴシック" pitchFamily="49" charset="-128"/>
              </a:endParaRPr>
            </a:p>
            <a:p>
              <a:pPr algn="ctr"/>
              <a:r>
                <a:rPr lang="ja-JP" altLang="en-US" sz="7000">
                  <a:latin typeface="ＭＳ ゴシック" pitchFamily="49" charset="-128"/>
                  <a:ea typeface="ＭＳ ゴシック" pitchFamily="49" charset="-128"/>
                </a:rPr>
                <a:t>幅　 </a:t>
              </a:r>
              <a:r>
                <a:rPr lang="en-US" altLang="ja-JP" sz="7000">
                  <a:latin typeface="ＭＳ ゴシック" pitchFamily="49" charset="-128"/>
                  <a:ea typeface="ＭＳ ゴシック" pitchFamily="49" charset="-128"/>
                </a:rPr>
                <a:t>59.4cm</a:t>
              </a:r>
            </a:p>
            <a:p>
              <a:pPr algn="ctr"/>
              <a:r>
                <a:rPr lang="ja-JP" altLang="en-US" sz="7000">
                  <a:latin typeface="ＭＳ ゴシック" pitchFamily="49" charset="-128"/>
                  <a:ea typeface="ＭＳ ゴシック" pitchFamily="49" charset="-128"/>
                </a:rPr>
                <a:t>高さ </a:t>
              </a:r>
              <a:r>
                <a:rPr lang="en-US" altLang="ja-JP" sz="7000">
                  <a:latin typeface="ＭＳ ゴシック" pitchFamily="49" charset="-128"/>
                  <a:ea typeface="ＭＳ ゴシック" pitchFamily="49" charset="-128"/>
                </a:rPr>
                <a:t>84.1cm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2142672" y="17485617"/>
              <a:ext cx="14401600" cy="34624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sz="4500" b="1" dirty="0">
                  <a:latin typeface="ＭＳ ゴシック" pitchFamily="49" charset="-128"/>
                  <a:ea typeface="ＭＳ ゴシック" pitchFamily="49" charset="-128"/>
                </a:rPr>
                <a:t>※</a:t>
              </a:r>
              <a:r>
                <a:rPr lang="en-US" altLang="ja-JP" sz="4500" dirty="0">
                  <a:latin typeface="ＭＳ ゴシック" pitchFamily="49" charset="-128"/>
                  <a:ea typeface="ＭＳ ゴシック" pitchFamily="49" charset="-128"/>
                </a:rPr>
                <a:t>PowerPoint</a:t>
              </a:r>
              <a:r>
                <a:rPr lang="ja-JP" altLang="en-US" sz="4500" dirty="0">
                  <a:latin typeface="ＭＳ ゴシック" pitchFamily="49" charset="-128"/>
                  <a:ea typeface="ＭＳ ゴシック" pitchFamily="49" charset="-128"/>
                </a:rPr>
                <a:t>のバージョンによっては数値に</a:t>
              </a:r>
              <a:endParaRPr lang="en-US" altLang="ja-JP" sz="4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4500" dirty="0">
                  <a:latin typeface="ＭＳ ゴシック" pitchFamily="49" charset="-128"/>
                  <a:ea typeface="ＭＳ ゴシック" pitchFamily="49" charset="-128"/>
                </a:rPr>
                <a:t>　若干誤差が生じている場合がありますが、</a:t>
              </a:r>
              <a:endParaRPr lang="en-US" altLang="ja-JP" sz="4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4500" dirty="0">
                  <a:latin typeface="ＭＳ ゴシック" pitchFamily="49" charset="-128"/>
                  <a:ea typeface="ＭＳ ゴシック" pitchFamily="49" charset="-128"/>
                </a:rPr>
                <a:t>　そのまま作成いただいて問題ございません。</a:t>
              </a:r>
              <a:endParaRPr lang="en-US" altLang="ja-JP" sz="4500" dirty="0">
                <a:latin typeface="ＭＳ ゴシック" pitchFamily="49" charset="-128"/>
                <a:ea typeface="ＭＳ ゴシック" pitchFamily="49" charset="-128"/>
              </a:endParaRPr>
            </a:p>
            <a:p>
              <a:endParaRPr lang="en-US" altLang="ja-JP" sz="4500" dirty="0">
                <a:latin typeface="ＭＳ ゴシック" pitchFamily="49" charset="-128"/>
                <a:ea typeface="ＭＳ ゴシック" pitchFamily="49" charset="-128"/>
              </a:endParaRPr>
            </a:p>
            <a:p>
              <a:endParaRPr lang="en-US" altLang="ja-JP" sz="45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2556496" y="666379"/>
            <a:ext cx="173539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上部に「講演番号</a:t>
            </a:r>
            <a:r>
              <a:rPr lang="ja-JP" altLang="en-US" b="1">
                <a:solidFill>
                  <a:srgbClr val="FF0000"/>
                </a:solidFill>
              </a:rPr>
              <a:t>」「演題名</a:t>
            </a:r>
            <a:r>
              <a:rPr lang="ja-JP" altLang="en-US" b="1" dirty="0">
                <a:solidFill>
                  <a:srgbClr val="FF0000"/>
                </a:solidFill>
              </a:rPr>
              <a:t>」「所属」「発表者」を記載</a:t>
            </a:r>
            <a:r>
              <a:rPr lang="ja-JP" altLang="en-US" b="1">
                <a:solidFill>
                  <a:srgbClr val="FF0000"/>
                </a:solidFill>
              </a:rPr>
              <a:t>ください。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55</Words>
  <Application>Microsoft Macintosh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辻 拓哉</cp:lastModifiedBy>
  <cp:revision>41</cp:revision>
  <cp:lastPrinted>2021-04-19T01:21:49Z</cp:lastPrinted>
  <dcterms:created xsi:type="dcterms:W3CDTF">2013-06-11T08:36:10Z</dcterms:created>
  <dcterms:modified xsi:type="dcterms:W3CDTF">2021-04-22T06:18:13Z</dcterms:modified>
</cp:coreProperties>
</file>