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0279975" cy="42808525"/>
  <p:notesSz cx="6858000" cy="9945688"/>
  <p:defaultTextStyle>
    <a:defPPr>
      <a:defRPr lang="ja-JP"/>
    </a:defPPr>
    <a:lvl1pPr marL="0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1pPr>
    <a:lvl2pPr marL="1834285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2pPr>
    <a:lvl3pPr marL="3668569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3pPr>
    <a:lvl4pPr marL="5502854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4pPr>
    <a:lvl5pPr marL="7337138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5pPr>
    <a:lvl6pPr marL="9171424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6pPr>
    <a:lvl7pPr marL="11005707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7pPr>
    <a:lvl8pPr marL="12839993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8pPr>
    <a:lvl9pPr marL="14674276" algn="l" defTabSz="3668569" rtl="0" eaLnBrk="1" latinLnBrk="0" hangingPunct="1">
      <a:defRPr kumimoji="1"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832" y="280"/>
      </p:cViewPr>
      <p:guideLst>
        <p:guide orient="horz" pos="13484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9" y="13298394"/>
            <a:ext cx="25737980" cy="9176088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8" y="24258165"/>
            <a:ext cx="21195984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3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68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02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3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7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005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3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7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0507385" y="12604735"/>
            <a:ext cx="18777788" cy="26846494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74014" y="12604735"/>
            <a:ext cx="55828703" cy="26846494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508446"/>
            <a:ext cx="25737980" cy="8502248"/>
          </a:xfrm>
        </p:spPr>
        <p:txBody>
          <a:bodyPr anchor="t"/>
          <a:lstStyle>
            <a:lvl1pPr algn="l">
              <a:defRPr sz="159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80" cy="9364361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3428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66856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5028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33713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17142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00570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83999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67427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174012" y="73418607"/>
            <a:ext cx="37303248" cy="207651072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981926" y="73418607"/>
            <a:ext cx="37303248" cy="207651072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3" y="1714328"/>
            <a:ext cx="27251978" cy="713475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003" y="9582378"/>
            <a:ext cx="13378913" cy="3993479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34285" indent="0">
              <a:buNone/>
              <a:defRPr sz="8000" b="1"/>
            </a:lvl2pPr>
            <a:lvl3pPr marL="3668569" indent="0">
              <a:buNone/>
              <a:defRPr sz="7300" b="1"/>
            </a:lvl3pPr>
            <a:lvl4pPr marL="5502854" indent="0">
              <a:buNone/>
              <a:defRPr sz="6400" b="1"/>
            </a:lvl4pPr>
            <a:lvl5pPr marL="7337138" indent="0">
              <a:buNone/>
              <a:defRPr sz="6400" b="1"/>
            </a:lvl5pPr>
            <a:lvl6pPr marL="9171424" indent="0">
              <a:buNone/>
              <a:defRPr sz="6400" b="1"/>
            </a:lvl6pPr>
            <a:lvl7pPr marL="11005707" indent="0">
              <a:buNone/>
              <a:defRPr sz="6400" b="1"/>
            </a:lvl7pPr>
            <a:lvl8pPr marL="12839993" indent="0">
              <a:buNone/>
              <a:defRPr sz="6400" b="1"/>
            </a:lvl8pPr>
            <a:lvl9pPr marL="14674276" indent="0">
              <a:buNone/>
              <a:defRPr sz="64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4003" y="13575854"/>
            <a:ext cx="13378913" cy="24664453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3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10" y="9582378"/>
            <a:ext cx="13384169" cy="3993479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34285" indent="0">
              <a:buNone/>
              <a:defRPr sz="8000" b="1"/>
            </a:lvl2pPr>
            <a:lvl3pPr marL="3668569" indent="0">
              <a:buNone/>
              <a:defRPr sz="7300" b="1"/>
            </a:lvl3pPr>
            <a:lvl4pPr marL="5502854" indent="0">
              <a:buNone/>
              <a:defRPr sz="6400" b="1"/>
            </a:lvl4pPr>
            <a:lvl5pPr marL="7337138" indent="0">
              <a:buNone/>
              <a:defRPr sz="6400" b="1"/>
            </a:lvl5pPr>
            <a:lvl6pPr marL="9171424" indent="0">
              <a:buNone/>
              <a:defRPr sz="6400" b="1"/>
            </a:lvl6pPr>
            <a:lvl7pPr marL="11005707" indent="0">
              <a:buNone/>
              <a:defRPr sz="6400" b="1"/>
            </a:lvl7pPr>
            <a:lvl8pPr marL="12839993" indent="0">
              <a:buNone/>
              <a:defRPr sz="6400" b="1"/>
            </a:lvl8pPr>
            <a:lvl9pPr marL="14674276" indent="0">
              <a:buNone/>
              <a:defRPr sz="64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10" y="13575854"/>
            <a:ext cx="13384169" cy="24664453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3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3" y="1704413"/>
            <a:ext cx="9961905" cy="7253666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32" y="1704421"/>
            <a:ext cx="16927348" cy="36535889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3" y="8958086"/>
            <a:ext cx="9961905" cy="29282224"/>
          </a:xfrm>
        </p:spPr>
        <p:txBody>
          <a:bodyPr/>
          <a:lstStyle>
            <a:lvl1pPr marL="0" indent="0">
              <a:buNone/>
              <a:defRPr sz="5700"/>
            </a:lvl1pPr>
            <a:lvl2pPr marL="1834285" indent="0">
              <a:buNone/>
              <a:defRPr sz="4800"/>
            </a:lvl2pPr>
            <a:lvl3pPr marL="3668569" indent="0">
              <a:buNone/>
              <a:defRPr sz="4000"/>
            </a:lvl3pPr>
            <a:lvl4pPr marL="5502854" indent="0">
              <a:buNone/>
              <a:defRPr sz="3600"/>
            </a:lvl4pPr>
            <a:lvl5pPr marL="7337138" indent="0">
              <a:buNone/>
              <a:defRPr sz="3600"/>
            </a:lvl5pPr>
            <a:lvl6pPr marL="9171424" indent="0">
              <a:buNone/>
              <a:defRPr sz="3600"/>
            </a:lvl6pPr>
            <a:lvl7pPr marL="11005707" indent="0">
              <a:buNone/>
              <a:defRPr sz="3600"/>
            </a:lvl7pPr>
            <a:lvl8pPr marL="12839993" indent="0">
              <a:buNone/>
              <a:defRPr sz="3600"/>
            </a:lvl8pPr>
            <a:lvl9pPr marL="14674276" indent="0">
              <a:buNone/>
              <a:defRPr sz="3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9" y="29965971"/>
            <a:ext cx="18167985" cy="3537652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9" y="3825022"/>
            <a:ext cx="18167985" cy="25685115"/>
          </a:xfrm>
        </p:spPr>
        <p:txBody>
          <a:bodyPr/>
          <a:lstStyle>
            <a:lvl1pPr marL="0" indent="0">
              <a:buNone/>
              <a:defRPr sz="12800"/>
            </a:lvl1pPr>
            <a:lvl2pPr marL="1834285" indent="0">
              <a:buNone/>
              <a:defRPr sz="11200"/>
            </a:lvl2pPr>
            <a:lvl3pPr marL="3668569" indent="0">
              <a:buNone/>
              <a:defRPr sz="9600"/>
            </a:lvl3pPr>
            <a:lvl4pPr marL="5502854" indent="0">
              <a:buNone/>
              <a:defRPr sz="8000"/>
            </a:lvl4pPr>
            <a:lvl5pPr marL="7337138" indent="0">
              <a:buNone/>
              <a:defRPr sz="8000"/>
            </a:lvl5pPr>
            <a:lvl6pPr marL="9171424" indent="0">
              <a:buNone/>
              <a:defRPr sz="8000"/>
            </a:lvl6pPr>
            <a:lvl7pPr marL="11005707" indent="0">
              <a:buNone/>
              <a:defRPr sz="8000"/>
            </a:lvl7pPr>
            <a:lvl8pPr marL="12839993" indent="0">
              <a:buNone/>
              <a:defRPr sz="8000"/>
            </a:lvl8pPr>
            <a:lvl9pPr marL="14674276" indent="0">
              <a:buNone/>
              <a:defRPr sz="8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9" y="33503622"/>
            <a:ext cx="18167985" cy="5024052"/>
          </a:xfrm>
        </p:spPr>
        <p:txBody>
          <a:bodyPr/>
          <a:lstStyle>
            <a:lvl1pPr marL="0" indent="0">
              <a:buNone/>
              <a:defRPr sz="5700"/>
            </a:lvl1pPr>
            <a:lvl2pPr marL="1834285" indent="0">
              <a:buNone/>
              <a:defRPr sz="4800"/>
            </a:lvl2pPr>
            <a:lvl3pPr marL="3668569" indent="0">
              <a:buNone/>
              <a:defRPr sz="4000"/>
            </a:lvl3pPr>
            <a:lvl4pPr marL="5502854" indent="0">
              <a:buNone/>
              <a:defRPr sz="3600"/>
            </a:lvl4pPr>
            <a:lvl5pPr marL="7337138" indent="0">
              <a:buNone/>
              <a:defRPr sz="3600"/>
            </a:lvl5pPr>
            <a:lvl6pPr marL="9171424" indent="0">
              <a:buNone/>
              <a:defRPr sz="3600"/>
            </a:lvl6pPr>
            <a:lvl7pPr marL="11005707" indent="0">
              <a:buNone/>
              <a:defRPr sz="3600"/>
            </a:lvl7pPr>
            <a:lvl8pPr marL="12839993" indent="0">
              <a:buNone/>
              <a:defRPr sz="3600"/>
            </a:lvl8pPr>
            <a:lvl9pPr marL="14674276" indent="0">
              <a:buNone/>
              <a:defRPr sz="3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4003" y="1714328"/>
            <a:ext cx="27251978" cy="7134755"/>
          </a:xfrm>
          <a:prstGeom prst="rect">
            <a:avLst/>
          </a:prstGeom>
        </p:spPr>
        <p:txBody>
          <a:bodyPr vert="horz" lIns="366856" tIns="183430" rIns="366856" bIns="18343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003" y="9988661"/>
            <a:ext cx="27251978" cy="28251646"/>
          </a:xfrm>
          <a:prstGeom prst="rect">
            <a:avLst/>
          </a:prstGeom>
        </p:spPr>
        <p:txBody>
          <a:bodyPr vert="horz" lIns="366856" tIns="183430" rIns="366856" bIns="18343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4002" y="39677169"/>
            <a:ext cx="7065327" cy="2279157"/>
          </a:xfrm>
          <a:prstGeom prst="rect">
            <a:avLst/>
          </a:prstGeom>
        </p:spPr>
        <p:txBody>
          <a:bodyPr vert="horz" lIns="366856" tIns="183430" rIns="366856" bIns="18343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9" y="39677169"/>
            <a:ext cx="9588659" cy="2279157"/>
          </a:xfrm>
          <a:prstGeom prst="rect">
            <a:avLst/>
          </a:prstGeom>
        </p:spPr>
        <p:txBody>
          <a:bodyPr vert="horz" lIns="366856" tIns="183430" rIns="366856" bIns="18343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53" y="39677169"/>
            <a:ext cx="7065327" cy="2279157"/>
          </a:xfrm>
          <a:prstGeom prst="rect">
            <a:avLst/>
          </a:prstGeom>
        </p:spPr>
        <p:txBody>
          <a:bodyPr vert="horz" lIns="366856" tIns="183430" rIns="366856" bIns="18343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68569" rtl="0" eaLnBrk="1" latinLnBrk="0" hangingPunct="1">
        <a:spcBef>
          <a:spcPct val="0"/>
        </a:spcBef>
        <a:buNone/>
        <a:defRPr kumimoji="1"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5714" indent="-1375714" algn="l" defTabSz="3668569" rtl="0" eaLnBrk="1" latinLnBrk="0" hangingPunct="1">
        <a:spcBef>
          <a:spcPct val="20000"/>
        </a:spcBef>
        <a:buFont typeface="Arial" pitchFamily="34" charset="0"/>
        <a:buChar char="•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80713" indent="-1146429" algn="l" defTabSz="3668569" rtl="0" eaLnBrk="1" latinLnBrk="0" hangingPunct="1">
        <a:spcBef>
          <a:spcPct val="20000"/>
        </a:spcBef>
        <a:buFont typeface="Arial" pitchFamily="34" charset="0"/>
        <a:buChar char="–"/>
        <a:defRPr kumimoji="1"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85711" indent="-917141" algn="l" defTabSz="3668569" rtl="0" eaLnBrk="1" latinLnBrk="0" hangingPunct="1">
        <a:spcBef>
          <a:spcPct val="20000"/>
        </a:spcBef>
        <a:buFont typeface="Arial" pitchFamily="34" charset="0"/>
        <a:buChar char="•"/>
        <a:defRPr kumimoji="1"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19997" indent="-917141" algn="l" defTabSz="3668569" rtl="0" eaLnBrk="1" latinLnBrk="0" hangingPunct="1">
        <a:spcBef>
          <a:spcPct val="20000"/>
        </a:spcBef>
        <a:buFont typeface="Arial" pitchFamily="34" charset="0"/>
        <a:buChar char="–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54281" indent="-917141" algn="l" defTabSz="3668569" rtl="0" eaLnBrk="1" latinLnBrk="0" hangingPunct="1">
        <a:spcBef>
          <a:spcPct val="20000"/>
        </a:spcBef>
        <a:buFont typeface="Arial" pitchFamily="34" charset="0"/>
        <a:buChar char="»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88565" indent="-917141" algn="l" defTabSz="3668569" rtl="0" eaLnBrk="1" latinLnBrk="0" hangingPunct="1">
        <a:spcBef>
          <a:spcPct val="20000"/>
        </a:spcBef>
        <a:buFont typeface="Arial" pitchFamily="34" charset="0"/>
        <a:buChar char="•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922849" indent="-917141" algn="l" defTabSz="3668569" rtl="0" eaLnBrk="1" latinLnBrk="0" hangingPunct="1">
        <a:spcBef>
          <a:spcPct val="20000"/>
        </a:spcBef>
        <a:buFont typeface="Arial" pitchFamily="34" charset="0"/>
        <a:buChar char="•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57135" indent="-917141" algn="l" defTabSz="3668569" rtl="0" eaLnBrk="1" latinLnBrk="0" hangingPunct="1">
        <a:spcBef>
          <a:spcPct val="20000"/>
        </a:spcBef>
        <a:buFont typeface="Arial" pitchFamily="34" charset="0"/>
        <a:buChar char="•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91420" indent="-917141" algn="l" defTabSz="3668569" rtl="0" eaLnBrk="1" latinLnBrk="0" hangingPunct="1">
        <a:spcBef>
          <a:spcPct val="20000"/>
        </a:spcBef>
        <a:buFont typeface="Arial" pitchFamily="34" charset="0"/>
        <a:buChar char="•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34285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668569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02854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337138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71424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005707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839993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674276" algn="l" defTabSz="3668569" rtl="0" eaLnBrk="1" latinLnBrk="0" hangingPunct="1"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1527588" y="8951702"/>
            <a:ext cx="17816199" cy="13855257"/>
            <a:chOff x="31527588" y="8951702"/>
            <a:chExt cx="17816199" cy="13855257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31527588" y="11738347"/>
              <a:ext cx="16200000" cy="13849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ja-JP" sz="9000" b="1" dirty="0">
                  <a:latin typeface="ＭＳ ゴシック" pitchFamily="49" charset="-128"/>
                  <a:ea typeface="ＭＳ ゴシック" pitchFamily="49" charset="-128"/>
                </a:rPr>
                <a:t>A0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1527588" y="13581617"/>
              <a:ext cx="16200000" cy="5400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0" tIns="648000" rIns="0" bIns="648000" rtlCol="0">
              <a:spAutoFit/>
            </a:bodyPr>
            <a:lstStyle/>
            <a:p>
              <a:pPr algn="ctr"/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ページ設定</a:t>
              </a:r>
              <a:r>
                <a:rPr lang="en-US" altLang="ja-JP" sz="9000" b="1" baseline="40000">
                  <a:latin typeface="ＭＳ ゴシック" pitchFamily="49" charset="-128"/>
                  <a:ea typeface="ＭＳ ゴシック" pitchFamily="49" charset="-128"/>
                </a:rPr>
                <a:t>※</a:t>
              </a:r>
              <a:endParaRPr lang="en-US" altLang="ja-JP" sz="9000">
                <a:latin typeface="ＭＳ ゴシック" pitchFamily="49" charset="-128"/>
                <a:ea typeface="ＭＳ ゴシック" pitchFamily="49" charset="-128"/>
              </a:endParaRPr>
            </a:p>
            <a:p>
              <a:pPr algn="ctr"/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幅　  </a:t>
              </a:r>
              <a:r>
                <a:rPr lang="en-US" altLang="ja-JP" sz="9000">
                  <a:latin typeface="ＭＳ ゴシック" pitchFamily="49" charset="-128"/>
                  <a:ea typeface="ＭＳ ゴシック" pitchFamily="49" charset="-128"/>
                </a:rPr>
                <a:t>84.1cm</a:t>
              </a:r>
            </a:p>
            <a:p>
              <a:pPr algn="ctr"/>
              <a:r>
                <a:rPr lang="ja-JP" altLang="en-US" sz="9000">
                  <a:latin typeface="ＭＳ ゴシック" pitchFamily="49" charset="-128"/>
                  <a:ea typeface="ＭＳ ゴシック" pitchFamily="49" charset="-128"/>
                </a:rPr>
                <a:t>高さ </a:t>
              </a:r>
              <a:r>
                <a:rPr lang="en-US" altLang="ja-JP" sz="9000">
                  <a:latin typeface="ＭＳ ゴシック" pitchFamily="49" charset="-128"/>
                  <a:ea typeface="ＭＳ ゴシック" pitchFamily="49" charset="-128"/>
                </a:rPr>
                <a:t>118.9cm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1527588" y="19713805"/>
              <a:ext cx="17816199" cy="30931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ja-JP" sz="6500" b="1" dirty="0">
                  <a:latin typeface="ＭＳ ゴシック" pitchFamily="49" charset="-128"/>
                  <a:ea typeface="ＭＳ ゴシック" pitchFamily="49" charset="-128"/>
                </a:rPr>
                <a:t>※</a:t>
              </a:r>
              <a:r>
                <a:rPr lang="en-US" altLang="ja-JP" sz="6500" dirty="0">
                  <a:latin typeface="ＭＳ ゴシック" pitchFamily="49" charset="-128"/>
                  <a:ea typeface="ＭＳ ゴシック" pitchFamily="49" charset="-128"/>
                </a:rPr>
                <a:t>PowerPoint</a:t>
              </a:r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のバージョンによっては数値に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　若干誤差が生じている場合がありますが、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6500" dirty="0">
                  <a:latin typeface="ＭＳ ゴシック" pitchFamily="49" charset="-128"/>
                  <a:ea typeface="ＭＳ ゴシック" pitchFamily="49" charset="-128"/>
                </a:rPr>
                <a:t>　そのまま作成いただいて問題ございません。</a:t>
              </a:r>
              <a:endParaRPr lang="en-US" altLang="ja-JP" sz="65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A82D8F84-5D1F-456E-B820-CC5EE7A3FF42}"/>
                </a:ext>
              </a:extLst>
            </p:cNvPr>
            <p:cNvSpPr txBox="1"/>
            <p:nvPr/>
          </p:nvSpPr>
          <p:spPr>
            <a:xfrm>
              <a:off x="39191174" y="8951702"/>
              <a:ext cx="9359040" cy="14157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9200" b="1" dirty="0">
                  <a:ln w="28575">
                    <a:solidFill>
                      <a:srgbClr val="014099"/>
                    </a:solidFill>
                  </a:ln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テンプレート</a:t>
              </a:r>
              <a:endParaRPr lang="en-US" altLang="ja-JP" sz="9200" b="1" dirty="0">
                <a:ln w="28575">
                  <a:solidFill>
                    <a:srgbClr val="014099"/>
                  </a:solidFill>
                </a:ln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7" name="テキスト ボックス 2"/>
          <p:cNvSpPr txBox="1"/>
          <p:nvPr/>
        </p:nvSpPr>
        <p:spPr>
          <a:xfrm>
            <a:off x="6427019" y="809974"/>
            <a:ext cx="16921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502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3004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89507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86009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82512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779013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075516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72018" algn="l" defTabSz="2593004" rtl="0" eaLnBrk="1" latinLnBrk="0" hangingPunct="1">
              <a:defRPr kumimoji="1"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b="1" dirty="0">
                <a:solidFill>
                  <a:srgbClr val="FF0000"/>
                </a:solidFill>
              </a:rPr>
              <a:t>上部に「講演番号」</a:t>
            </a:r>
            <a:r>
              <a:rPr lang="ja-JP" altLang="en-US" b="1" dirty="0">
                <a:solidFill>
                  <a:srgbClr val="FF0000"/>
                </a:solidFill>
              </a:rPr>
              <a:t>「題目名」「所属」「発表者」を記載ください。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56</Words>
  <Application>Microsoft Macintosh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cybignet</dc:creator>
  <cp:lastModifiedBy>辻 拓哉</cp:lastModifiedBy>
  <cp:revision>41</cp:revision>
  <cp:lastPrinted>2021-04-19T01:20:01Z</cp:lastPrinted>
  <dcterms:created xsi:type="dcterms:W3CDTF">2013-06-11T08:36:10Z</dcterms:created>
  <dcterms:modified xsi:type="dcterms:W3CDTF">2021-04-22T06:19:19Z</dcterms:modified>
</cp:coreProperties>
</file>