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1386800" cy="30279975"/>
  <p:notesSz cx="6858000" cy="9945688"/>
  <p:defaultTextStyle>
    <a:defPPr>
      <a:defRPr lang="ja-JP"/>
    </a:defPPr>
    <a:lvl1pPr marL="0" algn="l" defTabSz="2593004" rtl="0" eaLnBrk="1" latinLnBrk="0" hangingPunct="1">
      <a:defRPr kumimoji="1" sz="5200" kern="1200">
        <a:solidFill>
          <a:schemeClr val="tx1"/>
        </a:solidFill>
        <a:latin typeface="+mn-lt"/>
        <a:ea typeface="+mn-ea"/>
        <a:cs typeface="+mn-cs"/>
      </a:defRPr>
    </a:lvl1pPr>
    <a:lvl2pPr marL="1296502" algn="l" defTabSz="2593004" rtl="0" eaLnBrk="1" latinLnBrk="0" hangingPunct="1">
      <a:defRPr kumimoji="1" sz="5200" kern="1200">
        <a:solidFill>
          <a:schemeClr val="tx1"/>
        </a:solidFill>
        <a:latin typeface="+mn-lt"/>
        <a:ea typeface="+mn-ea"/>
        <a:cs typeface="+mn-cs"/>
      </a:defRPr>
    </a:lvl2pPr>
    <a:lvl3pPr marL="2593004" algn="l" defTabSz="2593004" rtl="0" eaLnBrk="1" latinLnBrk="0" hangingPunct="1">
      <a:defRPr kumimoji="1" sz="5200" kern="1200">
        <a:solidFill>
          <a:schemeClr val="tx1"/>
        </a:solidFill>
        <a:latin typeface="+mn-lt"/>
        <a:ea typeface="+mn-ea"/>
        <a:cs typeface="+mn-cs"/>
      </a:defRPr>
    </a:lvl3pPr>
    <a:lvl4pPr marL="3889507" algn="l" defTabSz="2593004" rtl="0" eaLnBrk="1" latinLnBrk="0" hangingPunct="1">
      <a:defRPr kumimoji="1" sz="5200" kern="1200">
        <a:solidFill>
          <a:schemeClr val="tx1"/>
        </a:solidFill>
        <a:latin typeface="+mn-lt"/>
        <a:ea typeface="+mn-ea"/>
        <a:cs typeface="+mn-cs"/>
      </a:defRPr>
    </a:lvl4pPr>
    <a:lvl5pPr marL="5186009" algn="l" defTabSz="2593004" rtl="0" eaLnBrk="1" latinLnBrk="0" hangingPunct="1">
      <a:defRPr kumimoji="1" sz="5200" kern="1200">
        <a:solidFill>
          <a:schemeClr val="tx1"/>
        </a:solidFill>
        <a:latin typeface="+mn-lt"/>
        <a:ea typeface="+mn-ea"/>
        <a:cs typeface="+mn-cs"/>
      </a:defRPr>
    </a:lvl5pPr>
    <a:lvl6pPr marL="6482512" algn="l" defTabSz="2593004" rtl="0" eaLnBrk="1" latinLnBrk="0" hangingPunct="1">
      <a:defRPr kumimoji="1" sz="5200" kern="1200">
        <a:solidFill>
          <a:schemeClr val="tx1"/>
        </a:solidFill>
        <a:latin typeface="+mn-lt"/>
        <a:ea typeface="+mn-ea"/>
        <a:cs typeface="+mn-cs"/>
      </a:defRPr>
    </a:lvl6pPr>
    <a:lvl7pPr marL="7779013" algn="l" defTabSz="2593004" rtl="0" eaLnBrk="1" latinLnBrk="0" hangingPunct="1">
      <a:defRPr kumimoji="1" sz="5200" kern="1200">
        <a:solidFill>
          <a:schemeClr val="tx1"/>
        </a:solidFill>
        <a:latin typeface="+mn-lt"/>
        <a:ea typeface="+mn-ea"/>
        <a:cs typeface="+mn-cs"/>
      </a:defRPr>
    </a:lvl7pPr>
    <a:lvl8pPr marL="9075516" algn="l" defTabSz="2593004" rtl="0" eaLnBrk="1" latinLnBrk="0" hangingPunct="1">
      <a:defRPr kumimoji="1" sz="5200" kern="1200">
        <a:solidFill>
          <a:schemeClr val="tx1"/>
        </a:solidFill>
        <a:latin typeface="+mn-lt"/>
        <a:ea typeface="+mn-ea"/>
        <a:cs typeface="+mn-cs"/>
      </a:defRPr>
    </a:lvl8pPr>
    <a:lvl9pPr marL="10372018" algn="l" defTabSz="2593004" rtl="0" eaLnBrk="1" latinLnBrk="0" hangingPunct="1">
      <a:defRPr kumimoji="1" sz="5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8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23" d="100"/>
          <a:sy n="23" d="100"/>
        </p:scale>
        <p:origin x="2224" y="280"/>
      </p:cViewPr>
      <p:guideLst>
        <p:guide orient="horz" pos="9538"/>
        <p:guide pos="67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4012" y="9406422"/>
            <a:ext cx="18178781" cy="6490570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08022" y="17158653"/>
            <a:ext cx="14970761" cy="77382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96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593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889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186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4825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779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075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372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2736474" y="8915773"/>
            <a:ext cx="13262785" cy="18989469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948114" y="8915773"/>
            <a:ext cx="39431912" cy="18989469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89411" y="19457691"/>
            <a:ext cx="18178781" cy="6013939"/>
          </a:xfrm>
        </p:spPr>
        <p:txBody>
          <a:bodyPr anchor="t"/>
          <a:lstStyle>
            <a:lvl1pPr algn="l">
              <a:defRPr sz="113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689411" y="12833949"/>
            <a:ext cx="18178781" cy="6623742"/>
          </a:xfrm>
        </p:spPr>
        <p:txBody>
          <a:bodyPr anchor="b"/>
          <a:lstStyle>
            <a:lvl1pPr marL="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1pPr>
            <a:lvl2pPr marL="1296502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2pPr>
            <a:lvl3pPr marL="2593004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3pPr>
            <a:lvl4pPr marL="3889507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4pPr>
            <a:lvl5pPr marL="5186009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5pPr>
            <a:lvl6pPr marL="6482512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6pPr>
            <a:lvl7pPr marL="7779013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7pPr>
            <a:lvl8pPr marL="9075516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8pPr>
            <a:lvl9pPr marL="10372018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948113" y="51931562"/>
            <a:ext cx="26347350" cy="146878905"/>
          </a:xfrm>
        </p:spPr>
        <p:txBody>
          <a:bodyPr/>
          <a:lstStyle>
            <a:lvl1pPr>
              <a:defRPr sz="8000"/>
            </a:lvl1pPr>
            <a:lvl2pPr>
              <a:defRPr sz="6800"/>
            </a:lvl2pPr>
            <a:lvl3pPr>
              <a:defRPr sz="57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9651909" y="51931562"/>
            <a:ext cx="26347350" cy="146878905"/>
          </a:xfrm>
        </p:spPr>
        <p:txBody>
          <a:bodyPr/>
          <a:lstStyle>
            <a:lvl1pPr>
              <a:defRPr sz="8000"/>
            </a:lvl1pPr>
            <a:lvl2pPr>
              <a:defRPr sz="6800"/>
            </a:lvl2pPr>
            <a:lvl3pPr>
              <a:defRPr sz="57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2021/4/22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9342" y="1212604"/>
            <a:ext cx="19248120" cy="504666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69343" y="6777953"/>
            <a:ext cx="9449550" cy="2824728"/>
          </a:xfrm>
        </p:spPr>
        <p:txBody>
          <a:bodyPr anchor="b"/>
          <a:lstStyle>
            <a:lvl1pPr marL="0" indent="0">
              <a:buNone/>
              <a:defRPr sz="6800" b="1"/>
            </a:lvl1pPr>
            <a:lvl2pPr marL="1296502" indent="0">
              <a:buNone/>
              <a:defRPr sz="5700" b="1"/>
            </a:lvl2pPr>
            <a:lvl3pPr marL="2593004" indent="0">
              <a:buNone/>
              <a:defRPr sz="5200" b="1"/>
            </a:lvl3pPr>
            <a:lvl4pPr marL="3889507" indent="0">
              <a:buNone/>
              <a:defRPr sz="4500" b="1"/>
            </a:lvl4pPr>
            <a:lvl5pPr marL="5186009" indent="0">
              <a:buNone/>
              <a:defRPr sz="4500" b="1"/>
            </a:lvl5pPr>
            <a:lvl6pPr marL="6482512" indent="0">
              <a:buNone/>
              <a:defRPr sz="4500" b="1"/>
            </a:lvl6pPr>
            <a:lvl7pPr marL="7779013" indent="0">
              <a:buNone/>
              <a:defRPr sz="4500" b="1"/>
            </a:lvl7pPr>
            <a:lvl8pPr marL="9075516" indent="0">
              <a:buNone/>
              <a:defRPr sz="4500" b="1"/>
            </a:lvl8pPr>
            <a:lvl9pPr marL="10372018" indent="0">
              <a:buNone/>
              <a:defRPr sz="45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069343" y="9602680"/>
            <a:ext cx="9449550" cy="17446035"/>
          </a:xfrm>
        </p:spPr>
        <p:txBody>
          <a:bodyPr/>
          <a:lstStyle>
            <a:lvl1pPr>
              <a:defRPr sz="6800"/>
            </a:lvl1pPr>
            <a:lvl2pPr>
              <a:defRPr sz="5700"/>
            </a:lvl2pPr>
            <a:lvl3pPr>
              <a:defRPr sz="52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0864201" y="6777953"/>
            <a:ext cx="9453262" cy="2824728"/>
          </a:xfrm>
        </p:spPr>
        <p:txBody>
          <a:bodyPr anchor="b"/>
          <a:lstStyle>
            <a:lvl1pPr marL="0" indent="0">
              <a:buNone/>
              <a:defRPr sz="6800" b="1"/>
            </a:lvl1pPr>
            <a:lvl2pPr marL="1296502" indent="0">
              <a:buNone/>
              <a:defRPr sz="5700" b="1"/>
            </a:lvl2pPr>
            <a:lvl3pPr marL="2593004" indent="0">
              <a:buNone/>
              <a:defRPr sz="5200" b="1"/>
            </a:lvl3pPr>
            <a:lvl4pPr marL="3889507" indent="0">
              <a:buNone/>
              <a:defRPr sz="4500" b="1"/>
            </a:lvl4pPr>
            <a:lvl5pPr marL="5186009" indent="0">
              <a:buNone/>
              <a:defRPr sz="4500" b="1"/>
            </a:lvl5pPr>
            <a:lvl6pPr marL="6482512" indent="0">
              <a:buNone/>
              <a:defRPr sz="4500" b="1"/>
            </a:lvl6pPr>
            <a:lvl7pPr marL="7779013" indent="0">
              <a:buNone/>
              <a:defRPr sz="4500" b="1"/>
            </a:lvl7pPr>
            <a:lvl8pPr marL="9075516" indent="0">
              <a:buNone/>
              <a:defRPr sz="4500" b="1"/>
            </a:lvl8pPr>
            <a:lvl9pPr marL="10372018" indent="0">
              <a:buNone/>
              <a:defRPr sz="45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0864201" y="9602680"/>
            <a:ext cx="9453262" cy="17446035"/>
          </a:xfrm>
        </p:spPr>
        <p:txBody>
          <a:bodyPr/>
          <a:lstStyle>
            <a:lvl1pPr>
              <a:defRPr sz="6800"/>
            </a:lvl1pPr>
            <a:lvl2pPr>
              <a:defRPr sz="5700"/>
            </a:lvl2pPr>
            <a:lvl3pPr>
              <a:defRPr sz="52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2021/4/22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2021/4/22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2021/4/22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9344" y="1205591"/>
            <a:ext cx="7036111" cy="5130773"/>
          </a:xfrm>
        </p:spPr>
        <p:txBody>
          <a:bodyPr anchor="b"/>
          <a:lstStyle>
            <a:lvl1pPr algn="l">
              <a:defRPr sz="57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8361646" y="1205597"/>
            <a:ext cx="11955816" cy="25843120"/>
          </a:xfrm>
        </p:spPr>
        <p:txBody>
          <a:bodyPr/>
          <a:lstStyle>
            <a:lvl1pPr>
              <a:defRPr sz="9000"/>
            </a:lvl1pPr>
            <a:lvl2pPr>
              <a:defRPr sz="8000"/>
            </a:lvl2pPr>
            <a:lvl3pPr>
              <a:defRPr sz="68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069344" y="6336370"/>
            <a:ext cx="7036111" cy="20712347"/>
          </a:xfrm>
        </p:spPr>
        <p:txBody>
          <a:bodyPr/>
          <a:lstStyle>
            <a:lvl1pPr marL="0" indent="0">
              <a:buNone/>
              <a:defRPr sz="4000"/>
            </a:lvl1pPr>
            <a:lvl2pPr marL="1296502" indent="0">
              <a:buNone/>
              <a:defRPr sz="3500"/>
            </a:lvl2pPr>
            <a:lvl3pPr marL="2593004" indent="0">
              <a:buNone/>
              <a:defRPr sz="2900"/>
            </a:lvl3pPr>
            <a:lvl4pPr marL="3889507" indent="0">
              <a:buNone/>
              <a:defRPr sz="2500"/>
            </a:lvl4pPr>
            <a:lvl5pPr marL="5186009" indent="0">
              <a:buNone/>
              <a:defRPr sz="2500"/>
            </a:lvl5pPr>
            <a:lvl6pPr marL="6482512" indent="0">
              <a:buNone/>
              <a:defRPr sz="2500"/>
            </a:lvl6pPr>
            <a:lvl7pPr marL="7779013" indent="0">
              <a:buNone/>
              <a:defRPr sz="2500"/>
            </a:lvl7pPr>
            <a:lvl8pPr marL="9075516" indent="0">
              <a:buNone/>
              <a:defRPr sz="2500"/>
            </a:lvl8pPr>
            <a:lvl9pPr marL="10372018" indent="0">
              <a:buNone/>
              <a:defRPr sz="2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2021/4/22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91964" y="21195987"/>
            <a:ext cx="12832080" cy="2502305"/>
          </a:xfrm>
        </p:spPr>
        <p:txBody>
          <a:bodyPr anchor="b"/>
          <a:lstStyle>
            <a:lvl1pPr algn="l">
              <a:defRPr sz="57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4191964" y="2705573"/>
            <a:ext cx="12832080" cy="18167985"/>
          </a:xfrm>
        </p:spPr>
        <p:txBody>
          <a:bodyPr/>
          <a:lstStyle>
            <a:lvl1pPr marL="0" indent="0">
              <a:buNone/>
              <a:defRPr sz="9000"/>
            </a:lvl1pPr>
            <a:lvl2pPr marL="1296502" indent="0">
              <a:buNone/>
              <a:defRPr sz="8000"/>
            </a:lvl2pPr>
            <a:lvl3pPr marL="2593004" indent="0">
              <a:buNone/>
              <a:defRPr sz="6800"/>
            </a:lvl3pPr>
            <a:lvl4pPr marL="3889507" indent="0">
              <a:buNone/>
              <a:defRPr sz="5700"/>
            </a:lvl4pPr>
            <a:lvl5pPr marL="5186009" indent="0">
              <a:buNone/>
              <a:defRPr sz="5700"/>
            </a:lvl5pPr>
            <a:lvl6pPr marL="6482512" indent="0">
              <a:buNone/>
              <a:defRPr sz="5700"/>
            </a:lvl6pPr>
            <a:lvl7pPr marL="7779013" indent="0">
              <a:buNone/>
              <a:defRPr sz="5700"/>
            </a:lvl7pPr>
            <a:lvl8pPr marL="9075516" indent="0">
              <a:buNone/>
              <a:defRPr sz="5700"/>
            </a:lvl8pPr>
            <a:lvl9pPr marL="10372018" indent="0">
              <a:buNone/>
              <a:defRPr sz="57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191964" y="23698291"/>
            <a:ext cx="12832080" cy="3553689"/>
          </a:xfrm>
        </p:spPr>
        <p:txBody>
          <a:bodyPr/>
          <a:lstStyle>
            <a:lvl1pPr marL="0" indent="0">
              <a:buNone/>
              <a:defRPr sz="4000"/>
            </a:lvl1pPr>
            <a:lvl2pPr marL="1296502" indent="0">
              <a:buNone/>
              <a:defRPr sz="3500"/>
            </a:lvl2pPr>
            <a:lvl3pPr marL="2593004" indent="0">
              <a:buNone/>
              <a:defRPr sz="2900"/>
            </a:lvl3pPr>
            <a:lvl4pPr marL="3889507" indent="0">
              <a:buNone/>
              <a:defRPr sz="2500"/>
            </a:lvl4pPr>
            <a:lvl5pPr marL="5186009" indent="0">
              <a:buNone/>
              <a:defRPr sz="2500"/>
            </a:lvl5pPr>
            <a:lvl6pPr marL="6482512" indent="0">
              <a:buNone/>
              <a:defRPr sz="2500"/>
            </a:lvl6pPr>
            <a:lvl7pPr marL="7779013" indent="0">
              <a:buNone/>
              <a:defRPr sz="2500"/>
            </a:lvl7pPr>
            <a:lvl8pPr marL="9075516" indent="0">
              <a:buNone/>
              <a:defRPr sz="2500"/>
            </a:lvl8pPr>
            <a:lvl9pPr marL="10372018" indent="0">
              <a:buNone/>
              <a:defRPr sz="2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2021/4/22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069342" y="1212604"/>
            <a:ext cx="19248120" cy="5046663"/>
          </a:xfrm>
          <a:prstGeom prst="rect">
            <a:avLst/>
          </a:prstGeom>
        </p:spPr>
        <p:txBody>
          <a:bodyPr vert="horz" lIns="259300" tIns="129651" rIns="259300" bIns="129651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69342" y="7065331"/>
            <a:ext cx="19248120" cy="19983383"/>
          </a:xfrm>
          <a:prstGeom prst="rect">
            <a:avLst/>
          </a:prstGeom>
        </p:spPr>
        <p:txBody>
          <a:bodyPr vert="horz" lIns="259300" tIns="129651" rIns="259300" bIns="129651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069342" y="28065057"/>
            <a:ext cx="4990253" cy="1612128"/>
          </a:xfrm>
          <a:prstGeom prst="rect">
            <a:avLst/>
          </a:prstGeom>
        </p:spPr>
        <p:txBody>
          <a:bodyPr vert="horz" lIns="259300" tIns="129651" rIns="259300" bIns="129651" rtlCol="0" anchor="ctr"/>
          <a:lstStyle>
            <a:lvl1pPr algn="l">
              <a:defRPr sz="3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A01BE-B01F-4BF7-B98B-637D558E7802}" type="datetimeFigureOut">
              <a:rPr kumimoji="1" lang="ja-JP" altLang="en-US" smtClean="0"/>
              <a:pPr/>
              <a:t>2021/4/22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07157" y="28065057"/>
            <a:ext cx="6772487" cy="1612128"/>
          </a:xfrm>
          <a:prstGeom prst="rect">
            <a:avLst/>
          </a:prstGeom>
        </p:spPr>
        <p:txBody>
          <a:bodyPr vert="horz" lIns="259300" tIns="129651" rIns="259300" bIns="129651" rtlCol="0" anchor="ctr"/>
          <a:lstStyle>
            <a:lvl1pPr algn="ctr">
              <a:defRPr sz="3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5327210" y="28065057"/>
            <a:ext cx="4990253" cy="1612128"/>
          </a:xfrm>
          <a:prstGeom prst="rect">
            <a:avLst/>
          </a:prstGeom>
        </p:spPr>
        <p:txBody>
          <a:bodyPr vert="horz" lIns="259300" tIns="129651" rIns="259300" bIns="129651" rtlCol="0" anchor="ctr"/>
          <a:lstStyle>
            <a:lvl1pPr algn="r">
              <a:defRPr sz="3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593004" rtl="0" eaLnBrk="1" latinLnBrk="0" hangingPunct="1">
        <a:spcBef>
          <a:spcPct val="0"/>
        </a:spcBef>
        <a:buNone/>
        <a:defRPr kumimoji="1" sz="1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72378" indent="-972378" algn="l" defTabSz="2593004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1pPr>
      <a:lvl2pPr marL="2106816" indent="-810315" algn="l" defTabSz="2593004" rtl="0" eaLnBrk="1" latinLnBrk="0" hangingPunct="1">
        <a:spcBef>
          <a:spcPct val="20000"/>
        </a:spcBef>
        <a:buFont typeface="Arial" pitchFamily="34" charset="0"/>
        <a:buChar char="–"/>
        <a:defRPr kumimoji="1" sz="8000" kern="1200">
          <a:solidFill>
            <a:schemeClr val="tx1"/>
          </a:solidFill>
          <a:latin typeface="+mn-lt"/>
          <a:ea typeface="+mn-ea"/>
          <a:cs typeface="+mn-cs"/>
        </a:defRPr>
      </a:lvl2pPr>
      <a:lvl3pPr marL="3241255" indent="-648250" algn="l" defTabSz="2593004" rtl="0" eaLnBrk="1" latinLnBrk="0" hangingPunct="1">
        <a:spcBef>
          <a:spcPct val="20000"/>
        </a:spcBef>
        <a:buFont typeface="Arial" pitchFamily="34" charset="0"/>
        <a:buChar char="•"/>
        <a:defRPr kumimoji="1" sz="6800" kern="1200">
          <a:solidFill>
            <a:schemeClr val="tx1"/>
          </a:solidFill>
          <a:latin typeface="+mn-lt"/>
          <a:ea typeface="+mn-ea"/>
          <a:cs typeface="+mn-cs"/>
        </a:defRPr>
      </a:lvl3pPr>
      <a:lvl4pPr marL="4537758" indent="-648250" algn="l" defTabSz="2593004" rtl="0" eaLnBrk="1" latinLnBrk="0" hangingPunct="1">
        <a:spcBef>
          <a:spcPct val="20000"/>
        </a:spcBef>
        <a:buFont typeface="Arial" pitchFamily="34" charset="0"/>
        <a:buChar char="–"/>
        <a:defRPr kumimoji="1" sz="5700" kern="1200">
          <a:solidFill>
            <a:schemeClr val="tx1"/>
          </a:solidFill>
          <a:latin typeface="+mn-lt"/>
          <a:ea typeface="+mn-ea"/>
          <a:cs typeface="+mn-cs"/>
        </a:defRPr>
      </a:lvl4pPr>
      <a:lvl5pPr marL="5834260" indent="-648250" algn="l" defTabSz="2593004" rtl="0" eaLnBrk="1" latinLnBrk="0" hangingPunct="1">
        <a:spcBef>
          <a:spcPct val="20000"/>
        </a:spcBef>
        <a:buFont typeface="Arial" pitchFamily="34" charset="0"/>
        <a:buChar char="»"/>
        <a:defRPr kumimoji="1" sz="5700" kern="1200">
          <a:solidFill>
            <a:schemeClr val="tx1"/>
          </a:solidFill>
          <a:latin typeface="+mn-lt"/>
          <a:ea typeface="+mn-ea"/>
          <a:cs typeface="+mn-cs"/>
        </a:defRPr>
      </a:lvl5pPr>
      <a:lvl6pPr marL="7130762" indent="-648250" algn="l" defTabSz="2593004" rtl="0" eaLnBrk="1" latinLnBrk="0" hangingPunct="1">
        <a:spcBef>
          <a:spcPct val="20000"/>
        </a:spcBef>
        <a:buFont typeface="Arial" pitchFamily="34" charset="0"/>
        <a:buChar char="•"/>
        <a:defRPr kumimoji="1" sz="5700" kern="1200">
          <a:solidFill>
            <a:schemeClr val="tx1"/>
          </a:solidFill>
          <a:latin typeface="+mn-lt"/>
          <a:ea typeface="+mn-ea"/>
          <a:cs typeface="+mn-cs"/>
        </a:defRPr>
      </a:lvl6pPr>
      <a:lvl7pPr marL="8427264" indent="-648250" algn="l" defTabSz="2593004" rtl="0" eaLnBrk="1" latinLnBrk="0" hangingPunct="1">
        <a:spcBef>
          <a:spcPct val="20000"/>
        </a:spcBef>
        <a:buFont typeface="Arial" pitchFamily="34" charset="0"/>
        <a:buChar char="•"/>
        <a:defRPr kumimoji="1" sz="5700" kern="1200">
          <a:solidFill>
            <a:schemeClr val="tx1"/>
          </a:solidFill>
          <a:latin typeface="+mn-lt"/>
          <a:ea typeface="+mn-ea"/>
          <a:cs typeface="+mn-cs"/>
        </a:defRPr>
      </a:lvl7pPr>
      <a:lvl8pPr marL="9723767" indent="-648250" algn="l" defTabSz="2593004" rtl="0" eaLnBrk="1" latinLnBrk="0" hangingPunct="1">
        <a:spcBef>
          <a:spcPct val="20000"/>
        </a:spcBef>
        <a:buFont typeface="Arial" pitchFamily="34" charset="0"/>
        <a:buChar char="•"/>
        <a:defRPr kumimoji="1" sz="5700" kern="1200">
          <a:solidFill>
            <a:schemeClr val="tx1"/>
          </a:solidFill>
          <a:latin typeface="+mn-lt"/>
          <a:ea typeface="+mn-ea"/>
          <a:cs typeface="+mn-cs"/>
        </a:defRPr>
      </a:lvl8pPr>
      <a:lvl9pPr marL="11020269" indent="-648250" algn="l" defTabSz="2593004" rtl="0" eaLnBrk="1" latinLnBrk="0" hangingPunct="1">
        <a:spcBef>
          <a:spcPct val="20000"/>
        </a:spcBef>
        <a:buFont typeface="Arial" pitchFamily="34" charset="0"/>
        <a:buChar char="•"/>
        <a:defRPr kumimoji="1" sz="5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593004" rtl="0" eaLnBrk="1" latinLnBrk="0" hangingPunct="1">
        <a:defRPr kumimoji="1"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296502" algn="l" defTabSz="2593004" rtl="0" eaLnBrk="1" latinLnBrk="0" hangingPunct="1">
        <a:defRPr kumimoji="1" sz="5200" kern="1200">
          <a:solidFill>
            <a:schemeClr val="tx1"/>
          </a:solidFill>
          <a:latin typeface="+mn-lt"/>
          <a:ea typeface="+mn-ea"/>
          <a:cs typeface="+mn-cs"/>
        </a:defRPr>
      </a:lvl2pPr>
      <a:lvl3pPr marL="2593004" algn="l" defTabSz="2593004" rtl="0" eaLnBrk="1" latinLnBrk="0" hangingPunct="1">
        <a:defRPr kumimoji="1" sz="5200" kern="1200">
          <a:solidFill>
            <a:schemeClr val="tx1"/>
          </a:solidFill>
          <a:latin typeface="+mn-lt"/>
          <a:ea typeface="+mn-ea"/>
          <a:cs typeface="+mn-cs"/>
        </a:defRPr>
      </a:lvl3pPr>
      <a:lvl4pPr marL="3889507" algn="l" defTabSz="2593004" rtl="0" eaLnBrk="1" latinLnBrk="0" hangingPunct="1">
        <a:defRPr kumimoji="1" sz="5200" kern="1200">
          <a:solidFill>
            <a:schemeClr val="tx1"/>
          </a:solidFill>
          <a:latin typeface="+mn-lt"/>
          <a:ea typeface="+mn-ea"/>
          <a:cs typeface="+mn-cs"/>
        </a:defRPr>
      </a:lvl4pPr>
      <a:lvl5pPr marL="5186009" algn="l" defTabSz="2593004" rtl="0" eaLnBrk="1" latinLnBrk="0" hangingPunct="1">
        <a:defRPr kumimoji="1" sz="5200" kern="1200">
          <a:solidFill>
            <a:schemeClr val="tx1"/>
          </a:solidFill>
          <a:latin typeface="+mn-lt"/>
          <a:ea typeface="+mn-ea"/>
          <a:cs typeface="+mn-cs"/>
        </a:defRPr>
      </a:lvl5pPr>
      <a:lvl6pPr marL="6482512" algn="l" defTabSz="2593004" rtl="0" eaLnBrk="1" latinLnBrk="0" hangingPunct="1">
        <a:defRPr kumimoji="1" sz="5200" kern="1200">
          <a:solidFill>
            <a:schemeClr val="tx1"/>
          </a:solidFill>
          <a:latin typeface="+mn-lt"/>
          <a:ea typeface="+mn-ea"/>
          <a:cs typeface="+mn-cs"/>
        </a:defRPr>
      </a:lvl6pPr>
      <a:lvl7pPr marL="7779013" algn="l" defTabSz="2593004" rtl="0" eaLnBrk="1" latinLnBrk="0" hangingPunct="1">
        <a:defRPr kumimoji="1"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9075516" algn="l" defTabSz="2593004" rtl="0" eaLnBrk="1" latinLnBrk="0" hangingPunct="1">
        <a:defRPr kumimoji="1" sz="5200" kern="1200">
          <a:solidFill>
            <a:schemeClr val="tx1"/>
          </a:solidFill>
          <a:latin typeface="+mn-lt"/>
          <a:ea typeface="+mn-ea"/>
          <a:cs typeface="+mn-cs"/>
        </a:defRPr>
      </a:lvl8pPr>
      <a:lvl9pPr marL="10372018" algn="l" defTabSz="2593004" rtl="0" eaLnBrk="1" latinLnBrk="0" hangingPunct="1">
        <a:defRPr kumimoji="1" sz="5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22142672" y="11110441"/>
            <a:ext cx="14401600" cy="9837662"/>
            <a:chOff x="22142672" y="11110441"/>
            <a:chExt cx="14401600" cy="9837662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22142672" y="11110441"/>
              <a:ext cx="11520000" cy="107721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altLang="ja-JP" sz="7000" b="1" dirty="0">
                  <a:latin typeface="ＭＳ ゴシック" pitchFamily="49" charset="-128"/>
                  <a:ea typeface="ＭＳ ゴシック" pitchFamily="49" charset="-128"/>
                </a:rPr>
                <a:t>A1</a:t>
              </a: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22142672" y="12636889"/>
              <a:ext cx="11520000" cy="43200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lIns="0" tIns="540000" rIns="0" bIns="540000" rtlCol="0">
              <a:spAutoFit/>
            </a:bodyPr>
            <a:lstStyle/>
            <a:p>
              <a:pPr algn="ctr"/>
              <a:r>
                <a:rPr lang="ja-JP" altLang="en-US" sz="7000">
                  <a:latin typeface="ＭＳ ゴシック" pitchFamily="49" charset="-128"/>
                  <a:ea typeface="ＭＳ ゴシック" pitchFamily="49" charset="-128"/>
                </a:rPr>
                <a:t>ページ設定</a:t>
              </a:r>
              <a:r>
                <a:rPr lang="en-US" altLang="ja-JP" sz="7000" b="1" baseline="40000">
                  <a:latin typeface="ＭＳ ゴシック" pitchFamily="49" charset="-128"/>
                  <a:ea typeface="ＭＳ ゴシック" pitchFamily="49" charset="-128"/>
                </a:rPr>
                <a:t>※</a:t>
              </a:r>
              <a:endParaRPr lang="en-US" altLang="ja-JP" sz="7000">
                <a:latin typeface="ＭＳ ゴシック" pitchFamily="49" charset="-128"/>
                <a:ea typeface="ＭＳ ゴシック" pitchFamily="49" charset="-128"/>
              </a:endParaRPr>
            </a:p>
            <a:p>
              <a:pPr algn="ctr"/>
              <a:r>
                <a:rPr lang="ja-JP" altLang="en-US" sz="7000">
                  <a:latin typeface="ＭＳ ゴシック" pitchFamily="49" charset="-128"/>
                  <a:ea typeface="ＭＳ ゴシック" pitchFamily="49" charset="-128"/>
                </a:rPr>
                <a:t>幅　 </a:t>
              </a:r>
              <a:r>
                <a:rPr lang="en-US" altLang="ja-JP" sz="7000">
                  <a:latin typeface="ＭＳ ゴシック" pitchFamily="49" charset="-128"/>
                  <a:ea typeface="ＭＳ ゴシック" pitchFamily="49" charset="-128"/>
                </a:rPr>
                <a:t>59.4cm</a:t>
              </a:r>
            </a:p>
            <a:p>
              <a:pPr algn="ctr"/>
              <a:r>
                <a:rPr lang="ja-JP" altLang="en-US" sz="7000">
                  <a:latin typeface="ＭＳ ゴシック" pitchFamily="49" charset="-128"/>
                  <a:ea typeface="ＭＳ ゴシック" pitchFamily="49" charset="-128"/>
                </a:rPr>
                <a:t>高さ </a:t>
              </a:r>
              <a:r>
                <a:rPr lang="en-US" altLang="ja-JP" sz="7000">
                  <a:latin typeface="ＭＳ ゴシック" pitchFamily="49" charset="-128"/>
                  <a:ea typeface="ＭＳ ゴシック" pitchFamily="49" charset="-128"/>
                </a:rPr>
                <a:t>84.1cm</a:t>
              </a: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2142672" y="17485617"/>
              <a:ext cx="14401600" cy="346248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ja-JP" sz="4500" b="1" dirty="0">
                  <a:latin typeface="ＭＳ ゴシック" pitchFamily="49" charset="-128"/>
                  <a:ea typeface="ＭＳ ゴシック" pitchFamily="49" charset="-128"/>
                </a:rPr>
                <a:t>※</a:t>
              </a:r>
              <a:r>
                <a:rPr lang="en-US" altLang="ja-JP" sz="4500" dirty="0">
                  <a:latin typeface="ＭＳ ゴシック" pitchFamily="49" charset="-128"/>
                  <a:ea typeface="ＭＳ ゴシック" pitchFamily="49" charset="-128"/>
                </a:rPr>
                <a:t>PowerPoint</a:t>
              </a:r>
              <a:r>
                <a:rPr lang="ja-JP" altLang="en-US" sz="4500" dirty="0">
                  <a:latin typeface="ＭＳ ゴシック" pitchFamily="49" charset="-128"/>
                  <a:ea typeface="ＭＳ ゴシック" pitchFamily="49" charset="-128"/>
                </a:rPr>
                <a:t>のバージョンによっては数値に</a:t>
              </a:r>
              <a:endParaRPr lang="en-US" altLang="ja-JP" sz="4500" dirty="0"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lang="ja-JP" altLang="en-US" sz="4500" dirty="0">
                  <a:latin typeface="ＭＳ ゴシック" pitchFamily="49" charset="-128"/>
                  <a:ea typeface="ＭＳ ゴシック" pitchFamily="49" charset="-128"/>
                </a:rPr>
                <a:t>　若干誤差が生じている場合がありますが、</a:t>
              </a:r>
              <a:endParaRPr lang="en-US" altLang="ja-JP" sz="4500" dirty="0"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lang="ja-JP" altLang="en-US" sz="4500" dirty="0">
                  <a:latin typeface="ＭＳ ゴシック" pitchFamily="49" charset="-128"/>
                  <a:ea typeface="ＭＳ ゴシック" pitchFamily="49" charset="-128"/>
                </a:rPr>
                <a:t>　そのまま作成いただいて問題ございません。</a:t>
              </a:r>
              <a:endParaRPr lang="en-US" altLang="ja-JP" sz="4500" dirty="0">
                <a:latin typeface="ＭＳ ゴシック" pitchFamily="49" charset="-128"/>
                <a:ea typeface="ＭＳ ゴシック" pitchFamily="49" charset="-128"/>
              </a:endParaRPr>
            </a:p>
            <a:p>
              <a:endParaRPr lang="en-US" altLang="ja-JP" sz="4500" dirty="0">
                <a:latin typeface="ＭＳ ゴシック" pitchFamily="49" charset="-128"/>
                <a:ea typeface="ＭＳ ゴシック" pitchFamily="49" charset="-128"/>
              </a:endParaRPr>
            </a:p>
            <a:p>
              <a:endParaRPr lang="en-US" altLang="ja-JP" sz="45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2556496" y="666379"/>
            <a:ext cx="1735392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上部に「講演番号</a:t>
            </a:r>
            <a:r>
              <a:rPr lang="ja-JP" altLang="en-US" b="1">
                <a:solidFill>
                  <a:srgbClr val="FF0000"/>
                </a:solidFill>
              </a:rPr>
              <a:t>」「演題名</a:t>
            </a:r>
            <a:r>
              <a:rPr lang="ja-JP" altLang="en-US" b="1" dirty="0">
                <a:solidFill>
                  <a:srgbClr val="FF0000"/>
                </a:solidFill>
              </a:rPr>
              <a:t>」「所属」「発表者」を記載</a:t>
            </a:r>
            <a:r>
              <a:rPr lang="ja-JP" altLang="en-US" b="1">
                <a:solidFill>
                  <a:srgbClr val="FF0000"/>
                </a:solidFill>
              </a:rPr>
              <a:t>ください。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55</Words>
  <Application>Microsoft Macintosh PowerPoint</Application>
  <PresentationFormat>ユーザー設定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cybignet</dc:creator>
  <cp:lastModifiedBy>辻 拓哉</cp:lastModifiedBy>
  <cp:revision>41</cp:revision>
  <cp:lastPrinted>2021-04-19T01:21:49Z</cp:lastPrinted>
  <dcterms:created xsi:type="dcterms:W3CDTF">2013-06-11T08:36:10Z</dcterms:created>
  <dcterms:modified xsi:type="dcterms:W3CDTF">2021-04-22T06:18:13Z</dcterms:modified>
</cp:coreProperties>
</file>